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2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DCA1A-5749-46C9-B87B-E13AE0A80022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EDF5D-5358-454C-86DF-C8E942B70D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974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88913" y="179388"/>
            <a:ext cx="6572250" cy="8763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EDF5D-5358-454C-86DF-C8E942B70D0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893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6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036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24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7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29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50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81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52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969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60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83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F5414-7423-49AB-8999-DA5F12814503}" type="datetimeFigureOut">
              <a:rPr lang="fr-FR" smtClean="0"/>
              <a:t>29/01/2014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02DBC-13E7-483A-A364-1213090C9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31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32656" y="251520"/>
            <a:ext cx="6336704" cy="144016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prstTxWarp prst="textStop">
              <a:avLst/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r-FR" sz="3650" b="1" dirty="0">
                <a:ln w="50800"/>
                <a:solidFill>
                  <a:schemeClr val="bg1">
                    <a:shade val="50000"/>
                  </a:schemeClr>
                </a:solidFill>
              </a:rPr>
              <a:t>4</a:t>
            </a:r>
            <a:r>
              <a:rPr lang="fr-FR" sz="365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ème </a:t>
            </a:r>
            <a:endParaRPr lang="fr-FR" sz="3650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fr-FR" sz="3650" b="1" dirty="0">
                <a:ln w="50800"/>
                <a:solidFill>
                  <a:schemeClr val="bg1">
                    <a:shade val="50000"/>
                  </a:schemeClr>
                </a:solidFill>
              </a:rPr>
              <a:t>Tournoi de Badminton</a:t>
            </a:r>
            <a:r>
              <a:rPr lang="fr-FR" sz="37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32656" y="1979712"/>
            <a:ext cx="2808312" cy="1800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Salle de sports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b="1" dirty="0" smtClean="0"/>
              <a:t>de la Colonne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3200" b="1" dirty="0" smtClean="0"/>
              <a:t>Samedi </a:t>
            </a:r>
            <a:r>
              <a:rPr lang="fr-FR" sz="3200" b="1" dirty="0" smtClean="0"/>
              <a:t>22</a:t>
            </a:r>
            <a:r>
              <a:rPr lang="fr-FR" sz="3200" b="1" dirty="0" smtClean="0"/>
              <a:t> </a:t>
            </a:r>
            <a:r>
              <a:rPr lang="fr-FR" sz="3200" b="1" dirty="0" smtClean="0"/>
              <a:t>mars </a:t>
            </a:r>
            <a:r>
              <a:rPr lang="fr-FR" sz="3200" b="1" dirty="0" smtClean="0"/>
              <a:t>2014 </a:t>
            </a:r>
            <a:endParaRPr lang="fr-FR" sz="3200" dirty="0"/>
          </a:p>
        </p:txBody>
      </p:sp>
      <p:sp>
        <p:nvSpPr>
          <p:cNvPr id="7" name="Rectangle 6"/>
          <p:cNvSpPr/>
          <p:nvPr/>
        </p:nvSpPr>
        <p:spPr>
          <a:xfrm>
            <a:off x="3140968" y="1979712"/>
            <a:ext cx="2880320" cy="1800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968" y="1979712"/>
            <a:ext cx="3528392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3779913"/>
            <a:ext cx="2808312" cy="1872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140968" y="3779913"/>
            <a:ext cx="3528392" cy="18722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A partir de 14H </a:t>
            </a:r>
            <a:endParaRPr lang="fr-FR" sz="2800" dirty="0"/>
          </a:p>
          <a:p>
            <a:pPr algn="ctr"/>
            <a:r>
              <a:rPr lang="fr-FR" sz="2800" b="1" dirty="0"/>
              <a:t>Tournoi en double </a:t>
            </a:r>
            <a:endParaRPr lang="fr-FR" sz="2800" dirty="0"/>
          </a:p>
          <a:p>
            <a:pPr algn="ctr"/>
            <a:r>
              <a:rPr lang="fr-FR" sz="2800" b="1" dirty="0"/>
              <a:t>Ouvert à tous !!! </a:t>
            </a:r>
            <a:endParaRPr lang="fr-FR" sz="2800" dirty="0"/>
          </a:p>
        </p:txBody>
      </p:sp>
      <p:sp>
        <p:nvSpPr>
          <p:cNvPr id="12" name="Rectangle 11"/>
          <p:cNvSpPr/>
          <p:nvPr/>
        </p:nvSpPr>
        <p:spPr>
          <a:xfrm>
            <a:off x="332656" y="5652120"/>
            <a:ext cx="2808312" cy="172819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Inscriptions sur badminclub@voila.fr </a:t>
            </a:r>
            <a:endParaRPr lang="fr-FR" sz="2000" dirty="0"/>
          </a:p>
          <a:p>
            <a:pPr algn="ctr"/>
            <a:r>
              <a:rPr lang="fr-FR" sz="2000" b="1" dirty="0" smtClean="0"/>
              <a:t> 02.51.61.27.22  </a:t>
            </a:r>
            <a:r>
              <a:rPr lang="fr-FR" sz="2000" b="1" dirty="0"/>
              <a:t>(le soir) </a:t>
            </a:r>
            <a:endParaRPr lang="fr-FR" sz="2000" dirty="0"/>
          </a:p>
          <a:p>
            <a:pPr algn="ctr"/>
            <a:r>
              <a:rPr lang="fr-FR" sz="2000" b="1" dirty="0" smtClean="0"/>
              <a:t> 02.51.65.11.35  (</a:t>
            </a:r>
            <a:r>
              <a:rPr lang="fr-FR" sz="2000" b="1" dirty="0"/>
              <a:t>le soir) </a:t>
            </a:r>
            <a:endParaRPr lang="fr-FR" sz="2000" dirty="0"/>
          </a:p>
        </p:txBody>
      </p:sp>
      <p:sp>
        <p:nvSpPr>
          <p:cNvPr id="13" name="Rectangle 12"/>
          <p:cNvSpPr/>
          <p:nvPr/>
        </p:nvSpPr>
        <p:spPr>
          <a:xfrm>
            <a:off x="3140968" y="5652120"/>
            <a:ext cx="3528392" cy="172819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FadeRight">
              <a:avLst/>
            </a:prstTxWarp>
          </a:bodyPr>
          <a:lstStyle/>
          <a:p>
            <a:pPr algn="ctr"/>
            <a:r>
              <a:rPr lang="fr-FR" sz="1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6</a:t>
            </a:r>
            <a:r>
              <a:rPr lang="fr-FR" sz="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€</a:t>
            </a:r>
            <a:r>
              <a:rPr lang="fr-FR" sz="1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 équipe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140968" y="7380312"/>
            <a:ext cx="3528392" cy="157707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Confiseries </a:t>
            </a:r>
            <a:endParaRPr lang="fr-FR" sz="3200" dirty="0"/>
          </a:p>
          <a:p>
            <a:pPr algn="ctr"/>
            <a:r>
              <a:rPr lang="fr-FR" sz="3200" b="1" dirty="0"/>
              <a:t>Boissons </a:t>
            </a:r>
            <a:endParaRPr lang="fr-FR" sz="3200" dirty="0"/>
          </a:p>
        </p:txBody>
      </p:sp>
      <p:sp>
        <p:nvSpPr>
          <p:cNvPr id="15" name="Rectangle 14"/>
          <p:cNvSpPr/>
          <p:nvPr/>
        </p:nvSpPr>
        <p:spPr>
          <a:xfrm>
            <a:off x="332656" y="7380312"/>
            <a:ext cx="2808312" cy="158417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80" y="7398660"/>
            <a:ext cx="1656184" cy="155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408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94</TotalTime>
  <Words>41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chiron</dc:creator>
  <cp:lastModifiedBy>chiron</cp:lastModifiedBy>
  <cp:revision>12</cp:revision>
  <dcterms:created xsi:type="dcterms:W3CDTF">2013-01-16T20:01:15Z</dcterms:created>
  <dcterms:modified xsi:type="dcterms:W3CDTF">2014-01-29T20:11:28Z</dcterms:modified>
</cp:coreProperties>
</file>